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28671"/>
            <a:ext cx="11485848" cy="1200329"/>
          </a:xfrm>
        </p:spPr>
        <p:txBody>
          <a:bodyPr/>
          <a:lstStyle/>
          <a:p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本文是一篇说明文。文章主要介绍了中国红灯笼的历史、制作工艺及意义。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488" y="877993"/>
            <a:ext cx="10613436" cy="1182855"/>
          </a:xfrm>
          <a:prstGeom prst="rect">
            <a:avLst/>
          </a:prstGeom>
        </p:spPr>
      </p:pic>
      <p:pic>
        <p:nvPicPr>
          <p:cNvPr id="4" name="语篇导航-DA.eps" descr="id:214748646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8337" y="2300679"/>
            <a:ext cx="1750301" cy="42720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459856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red lanterns are very famous and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meaningful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Lanterns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 long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in the Han Dynasty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朝代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tradition that people hang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lanterns to celebrate family reunion and wish for a stable society and a strong country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past,lanterns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mainly used for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used for festivals and celebrations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 lanterns is not very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usually made of bamboo frames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框架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covered with red paper or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silk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use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because red represents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象征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happiness and luck in Chinese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Lanterns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 in different kinds of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shapes,but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most common ones are round or oval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椭圆形的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4047218" y="836712"/>
            <a:ext cx="3867150" cy="5619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3483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often hang red lanterns during important festivals,especially the Spring Festival and the Lantern Festival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 lanterns are a beautiful and important part of Chinese traditions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decorate the streets,houses and shops to make the whole place look warm and lively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 lanterns also carry people’s wishes for a better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like bright stars shining in the night,and they make people feel warm in their hearts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回答下面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个问题，每题答案不超过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did the lanterns start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the lanterns used for 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33338" y="1894154"/>
            <a:ext cx="29161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In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the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Han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Dynasty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内容占位符 8"/>
          <p:cNvSpPr txBox="1"/>
          <p:nvPr/>
        </p:nvSpPr>
        <p:spPr bwMode="auto">
          <a:xfrm>
            <a:off x="360854" y="242088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“They started in the Han Dynasty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朝代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可知，灯笼起源于汉朝。故填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 the Han Dynasty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5" name="内容占位符 9"/>
          <p:cNvSpPr txBox="1"/>
          <p:nvPr/>
        </p:nvSpPr>
        <p:spPr bwMode="auto">
          <a:xfrm>
            <a:off x="442006" y="3958934"/>
            <a:ext cx="114046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They’re used for festivals and celebrations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/Festivals and celebrations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6" name="内容占位符 10"/>
          <p:cNvSpPr txBox="1"/>
          <p:nvPr/>
        </p:nvSpPr>
        <p:spPr bwMode="auto">
          <a:xfrm>
            <a:off x="360854" y="45530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now, they are used for festivals and celebrations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可知，现在灯笼用于节日和庆祝。故填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 used for festivals and celebrations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/Festivals and celebrations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people use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to make lanterns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the place look if people decorate it with lanterns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1"/>
          <p:cNvSpPr txBox="1"/>
          <p:nvPr/>
        </p:nvSpPr>
        <p:spPr bwMode="auto">
          <a:xfrm>
            <a:off x="514014" y="1231256"/>
            <a:ext cx="113326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 red represents happiness and luck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5" name="内容占位符 12"/>
          <p:cNvSpPr txBox="1"/>
          <p:nvPr/>
        </p:nvSpPr>
        <p:spPr bwMode="auto">
          <a:xfrm>
            <a:off x="360854" y="18448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often use the colour red because red represents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象征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happiness and luck in Chinese culture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可知，因为红色象征着幸福和运气。故填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red represents happiness and luck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14014" y="4074579"/>
            <a:ext cx="35205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It looks warm and lively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6" name="内容占位符 13"/>
          <p:cNvSpPr txBox="1"/>
          <p:nvPr/>
        </p:nvSpPr>
        <p:spPr bwMode="auto">
          <a:xfrm>
            <a:off x="360854" y="45811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decorate the streets, houses and shops to make the whole place look warm and lively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可知，如果人们用灯笼装饰这些地方，会看起来温暖且有生机。故填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looks warm and lively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9998" y="148478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think of Chinese red lanterns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？（请自拟一句语作答 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</a:t>
            </a:r>
          </a:p>
          <a:p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en-US" dirty="0"/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9998" y="251148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famous and meaningful/amazing/special/wonderful/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774" y="1575376"/>
            <a:ext cx="6059295" cy="506777"/>
          </a:xfrm>
          <a:prstGeom prst="rect">
            <a:avLst/>
          </a:prstGeom>
        </p:spPr>
      </p:pic>
      <p:sp>
        <p:nvSpPr>
          <p:cNvPr id="5" name="内容占位符 14"/>
          <p:cNvSpPr txBox="1"/>
          <p:nvPr/>
        </p:nvSpPr>
        <p:spPr bwMode="auto">
          <a:xfrm>
            <a:off x="369998" y="36854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通读全文可知，中国红灯笼极具意义。故填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famous and meaningful/amazing/special/wonderful/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565</Words>
  <Application>Microsoft Office PowerPoint</Application>
  <PresentationFormat>自定义</PresentationFormat>
  <Paragraphs>34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马秀丽</cp:lastModifiedBy>
  <cp:revision>463</cp:revision>
  <dcterms:created xsi:type="dcterms:W3CDTF">2020-11-06T05:24:00Z</dcterms:created>
  <dcterms:modified xsi:type="dcterms:W3CDTF">2025-09-16T03:26:44Z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F3CD6BCA620F43038A50C9A627AA1908_12</vt:lpwstr>
  </property>
</Properties>
</file>